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92"/>
  </p:notesMasterIdLst>
  <p:sldIdLst>
    <p:sldId id="256" r:id="rId4"/>
    <p:sldId id="334" r:id="rId5"/>
    <p:sldId id="407" r:id="rId6"/>
    <p:sldId id="405" r:id="rId7"/>
    <p:sldId id="406" r:id="rId8"/>
    <p:sldId id="404" r:id="rId9"/>
    <p:sldId id="403" r:id="rId10"/>
    <p:sldId id="401" r:id="rId11"/>
    <p:sldId id="400" r:id="rId12"/>
    <p:sldId id="399" r:id="rId13"/>
    <p:sldId id="398" r:id="rId14"/>
    <p:sldId id="397" r:id="rId15"/>
    <p:sldId id="396" r:id="rId16"/>
    <p:sldId id="394" r:id="rId17"/>
    <p:sldId id="395" r:id="rId18"/>
    <p:sldId id="393" r:id="rId19"/>
    <p:sldId id="392" r:id="rId20"/>
    <p:sldId id="390" r:id="rId21"/>
    <p:sldId id="391" r:id="rId22"/>
    <p:sldId id="389" r:id="rId23"/>
    <p:sldId id="388" r:id="rId24"/>
    <p:sldId id="387" r:id="rId25"/>
    <p:sldId id="386" r:id="rId26"/>
    <p:sldId id="402" r:id="rId27"/>
    <p:sldId id="384" r:id="rId28"/>
    <p:sldId id="383" r:id="rId29"/>
    <p:sldId id="382" r:id="rId30"/>
    <p:sldId id="381" r:id="rId31"/>
    <p:sldId id="380" r:id="rId32"/>
    <p:sldId id="379" r:id="rId33"/>
    <p:sldId id="378" r:id="rId34"/>
    <p:sldId id="377" r:id="rId35"/>
    <p:sldId id="376" r:id="rId36"/>
    <p:sldId id="375" r:id="rId37"/>
    <p:sldId id="374" r:id="rId38"/>
    <p:sldId id="373" r:id="rId39"/>
    <p:sldId id="372" r:id="rId40"/>
    <p:sldId id="371" r:id="rId41"/>
    <p:sldId id="369" r:id="rId42"/>
    <p:sldId id="370" r:id="rId43"/>
    <p:sldId id="368" r:id="rId44"/>
    <p:sldId id="367" r:id="rId45"/>
    <p:sldId id="366" r:id="rId46"/>
    <p:sldId id="365" r:id="rId47"/>
    <p:sldId id="364" r:id="rId48"/>
    <p:sldId id="363" r:id="rId49"/>
    <p:sldId id="361" r:id="rId50"/>
    <p:sldId id="362" r:id="rId51"/>
    <p:sldId id="359" r:id="rId52"/>
    <p:sldId id="360" r:id="rId53"/>
    <p:sldId id="358" r:id="rId54"/>
    <p:sldId id="356" r:id="rId55"/>
    <p:sldId id="357" r:id="rId56"/>
    <p:sldId id="351" r:id="rId57"/>
    <p:sldId id="353" r:id="rId58"/>
    <p:sldId id="354" r:id="rId59"/>
    <p:sldId id="355" r:id="rId60"/>
    <p:sldId id="352" r:id="rId61"/>
    <p:sldId id="349" r:id="rId62"/>
    <p:sldId id="350" r:id="rId63"/>
    <p:sldId id="346" r:id="rId64"/>
    <p:sldId id="347" r:id="rId65"/>
    <p:sldId id="348" r:id="rId66"/>
    <p:sldId id="335" r:id="rId67"/>
    <p:sldId id="336" r:id="rId68"/>
    <p:sldId id="325" r:id="rId69"/>
    <p:sldId id="324" r:id="rId70"/>
    <p:sldId id="333" r:id="rId71"/>
    <p:sldId id="331" r:id="rId72"/>
    <p:sldId id="321" r:id="rId73"/>
    <p:sldId id="332" r:id="rId74"/>
    <p:sldId id="326" r:id="rId75"/>
    <p:sldId id="329" r:id="rId76"/>
    <p:sldId id="327" r:id="rId77"/>
    <p:sldId id="328" r:id="rId78"/>
    <p:sldId id="283" r:id="rId79"/>
    <p:sldId id="330" r:id="rId80"/>
    <p:sldId id="323" r:id="rId81"/>
    <p:sldId id="315" r:id="rId82"/>
    <p:sldId id="319" r:id="rId83"/>
    <p:sldId id="318" r:id="rId84"/>
    <p:sldId id="316" r:id="rId85"/>
    <p:sldId id="320" r:id="rId86"/>
    <p:sldId id="322" r:id="rId87"/>
    <p:sldId id="385" r:id="rId88"/>
    <p:sldId id="314" r:id="rId89"/>
    <p:sldId id="292" r:id="rId90"/>
    <p:sldId id="258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viewProps" Target="viewProp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presProps" Target="presProps.xml"/><Relationship Id="rId99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commentAuthors" Target="commentAuthors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30-01-2024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30-01-2024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18.png"/><Relationship Id="rId3" Type="http://schemas.openxmlformats.org/officeDocument/2006/relationships/image" Target="../media/image10.svg"/><Relationship Id="rId7" Type="http://schemas.openxmlformats.org/officeDocument/2006/relationships/image" Target="../media/image14.jpeg"/><Relationship Id="rId12" Type="http://schemas.openxmlformats.org/officeDocument/2006/relationships/image" Target="../media/image1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sv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36.png"/><Relationship Id="rId14" Type="http://schemas.openxmlformats.org/officeDocument/2006/relationships/image" Target="../media/image19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eg"/><Relationship Id="rId3" Type="http://schemas.openxmlformats.org/officeDocument/2006/relationships/image" Target="../media/image10.svg"/><Relationship Id="rId7" Type="http://schemas.openxmlformats.org/officeDocument/2006/relationships/image" Target="../media/image14.jpeg"/><Relationship Id="rId12" Type="http://schemas.openxmlformats.org/officeDocument/2006/relationships/image" Target="../media/image1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5" Type="http://schemas.openxmlformats.org/officeDocument/2006/relationships/image" Target="../media/image56.png"/><Relationship Id="rId10" Type="http://schemas.openxmlformats.org/officeDocument/2006/relationships/image" Target="../media/image71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81.jpg"/><Relationship Id="rId7" Type="http://schemas.openxmlformats.org/officeDocument/2006/relationships/image" Target="../media/image75.jpg"/><Relationship Id="rId12" Type="http://schemas.openxmlformats.org/officeDocument/2006/relationships/image" Target="../media/image77.jpg"/><Relationship Id="rId17" Type="http://schemas.openxmlformats.org/officeDocument/2006/relationships/image" Target="../media/image79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73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82.jpg"/><Relationship Id="rId5" Type="http://schemas.openxmlformats.org/officeDocument/2006/relationships/image" Target="../media/image74.jpg"/><Relationship Id="rId15" Type="http://schemas.openxmlformats.org/officeDocument/2006/relationships/image" Target="../media/image78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80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76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87.png"/><Relationship Id="rId3" Type="http://schemas.openxmlformats.org/officeDocument/2006/relationships/image" Target="../media/image16.png"/><Relationship Id="rId7" Type="http://schemas.openxmlformats.org/officeDocument/2006/relationships/image" Target="../media/image83.png"/><Relationship Id="rId12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9.png"/><Relationship Id="rId5" Type="http://schemas.openxmlformats.org/officeDocument/2006/relationships/image" Target="../media/image18.png"/><Relationship Id="rId10" Type="http://schemas.openxmlformats.org/officeDocument/2006/relationships/image" Target="../media/image86.svg"/><Relationship Id="rId4" Type="http://schemas.openxmlformats.org/officeDocument/2006/relationships/image" Target="../media/image17.svg"/><Relationship Id="rId9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651CA7-8E43-F49F-23A6-F04D9371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1" r="660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9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https://bit.ly/3u49qlR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Build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Build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352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380637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https://bit.ly/4bdTSwY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AWS - Code Commit, Build, Deploy with .NET 8 Minimal API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Feb 05,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AWS - Code Commit, Build, Deploy with .NET 8 Minimal API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2000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0061511-A582-3F46-2E79-79EE16938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74228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6C0426F-FF48-132B-37D1-418A3C451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493" y="3356817"/>
            <a:ext cx="720000" cy="720000"/>
          </a:xfrm>
          <a:prstGeom prst="rect">
            <a:avLst/>
          </a:prstGeom>
        </p:spPr>
      </p:pic>
      <p:pic>
        <p:nvPicPr>
          <p:cNvPr id="4" name="Picture 2" descr="Blazor now in official preview! - .NET Blog">
            <a:extLst>
              <a:ext uri="{FF2B5EF4-FFF2-40B4-BE49-F238E27FC236}">
                <a16:creationId xmlns:a16="http://schemas.microsoft.com/office/drawing/2014/main" id="{7A070034-85EF-0A7A-10FF-C52C36B4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0F3737D-0D74-D190-7543-2F05C853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93974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7B99AE-42A8-385A-40BA-13746F5E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371" y="5875756"/>
            <a:ext cx="720000" cy="720000"/>
          </a:xfrm>
          <a:prstGeom prst="rect">
            <a:avLst/>
          </a:prstGeom>
        </p:spPr>
      </p:pic>
      <p:pic>
        <p:nvPicPr>
          <p:cNvPr id="10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7F44E216-D9BC-E4C6-25A7-C5612E9E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077" y="71812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2127ED-0EF0-54F5-1566-0B7DE6F899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6836" y="1558462"/>
            <a:ext cx="324000" cy="324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ABF85A-BB59-AD85-A980-3EFE6FCDA0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494" y="5861953"/>
            <a:ext cx="720000" cy="72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0FCB4D0-D55F-9E07-9E58-96CB1FD72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913464"/>
            <a:ext cx="720000" cy="720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D1C912-029E-3897-03CB-2476627F7698}"/>
              </a:ext>
            </a:extLst>
          </p:cNvPr>
          <p:cNvCxnSpPr>
            <a:cxnSpLocks/>
          </p:cNvCxnSpPr>
          <p:nvPr/>
        </p:nvCxnSpPr>
        <p:spPr>
          <a:xfrm flipV="1">
            <a:off x="659529" y="1633464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6825390-32F0-0D8D-20CC-1625195CB984}"/>
              </a:ext>
            </a:extLst>
          </p:cNvPr>
          <p:cNvSpPr>
            <a:spLocks noChangeAspect="1"/>
          </p:cNvSpPr>
          <p:nvPr/>
        </p:nvSpPr>
        <p:spPr>
          <a:xfrm>
            <a:off x="373585" y="4813106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A93681-5AF0-CE2C-3315-6D444534F2B5}"/>
              </a:ext>
            </a:extLst>
          </p:cNvPr>
          <p:cNvSpPr>
            <a:spLocks noChangeAspect="1"/>
          </p:cNvSpPr>
          <p:nvPr/>
        </p:nvSpPr>
        <p:spPr>
          <a:xfrm>
            <a:off x="4027059" y="4813692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746B77-0AF5-DC09-D0CE-6C4C5BB35D40}"/>
              </a:ext>
            </a:extLst>
          </p:cNvPr>
          <p:cNvSpPr>
            <a:spLocks noChangeAspect="1"/>
          </p:cNvSpPr>
          <p:nvPr/>
        </p:nvSpPr>
        <p:spPr>
          <a:xfrm>
            <a:off x="380213" y="2452241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7DB9AB-1425-AD8F-9557-2D22CBFDAF01}"/>
              </a:ext>
            </a:extLst>
          </p:cNvPr>
          <p:cNvSpPr>
            <a:spLocks noChangeAspect="1"/>
          </p:cNvSpPr>
          <p:nvPr/>
        </p:nvSpPr>
        <p:spPr>
          <a:xfrm>
            <a:off x="2205528" y="100091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57B2D1-1D91-1176-56E2-FD3040219A23}"/>
              </a:ext>
            </a:extLst>
          </p:cNvPr>
          <p:cNvSpPr>
            <a:spLocks noChangeAspect="1"/>
          </p:cNvSpPr>
          <p:nvPr/>
        </p:nvSpPr>
        <p:spPr>
          <a:xfrm>
            <a:off x="2196561" y="345224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AD03EC-FAD9-84F8-0A4E-8B293EAAFC93}"/>
              </a:ext>
            </a:extLst>
          </p:cNvPr>
          <p:cNvSpPr>
            <a:spLocks noChangeAspect="1"/>
          </p:cNvSpPr>
          <p:nvPr/>
        </p:nvSpPr>
        <p:spPr>
          <a:xfrm>
            <a:off x="5952775" y="3451888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D90CB-D207-8E4B-FF89-A00FF2D5A032}"/>
              </a:ext>
            </a:extLst>
          </p:cNvPr>
          <p:cNvSpPr/>
          <p:nvPr/>
        </p:nvSpPr>
        <p:spPr>
          <a:xfrm>
            <a:off x="0" y="0"/>
            <a:ext cx="12192000" cy="64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C6152-636D-D39E-B007-AE423E6583DB}"/>
              </a:ext>
            </a:extLst>
          </p:cNvPr>
          <p:cNvSpPr txBox="1"/>
          <p:nvPr/>
        </p:nvSpPr>
        <p:spPr>
          <a:xfrm>
            <a:off x="85238" y="87150"/>
            <a:ext cx="398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Gimmicks Travels</a:t>
            </a:r>
          </a:p>
        </p:txBody>
      </p:sp>
      <p:pic>
        <p:nvPicPr>
          <p:cNvPr id="46" name="Picture 45" descr="C# - Visual Studio Marketplace">
            <a:extLst>
              <a:ext uri="{FF2B5EF4-FFF2-40B4-BE49-F238E27FC236}">
                <a16:creationId xmlns:a16="http://schemas.microsoft.com/office/drawing/2014/main" id="{D9472DF2-345F-EBB9-B42A-87097DF70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05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2AD9356-4C29-AEC0-9141-1ECA3219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9145" y="3379616"/>
            <a:ext cx="720000" cy="7200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C813BC1-B5E9-5FA4-E492-153716CF8818}"/>
              </a:ext>
            </a:extLst>
          </p:cNvPr>
          <p:cNvCxnSpPr>
            <a:cxnSpLocks/>
          </p:cNvCxnSpPr>
          <p:nvPr/>
        </p:nvCxnSpPr>
        <p:spPr>
          <a:xfrm flipV="1">
            <a:off x="659527" y="4098762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1819A5-7DC9-D17E-96B1-6A5B1E4812AD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45" y="6481931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76EC9E-5FF1-F223-A53C-7025AE57ECB5}"/>
              </a:ext>
            </a:extLst>
          </p:cNvPr>
          <p:cNvCxnSpPr>
            <a:cxnSpLocks/>
          </p:cNvCxnSpPr>
          <p:nvPr/>
        </p:nvCxnSpPr>
        <p:spPr>
          <a:xfrm flipV="1">
            <a:off x="4307602" y="4117812"/>
            <a:ext cx="0" cy="174076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7EE568C7-5FFA-E268-DA67-2BE86488AF3C}"/>
              </a:ext>
            </a:extLst>
          </p:cNvPr>
          <p:cNvCxnSpPr>
            <a:stCxn id="2" idx="3"/>
            <a:endCxn id="47" idx="1"/>
          </p:cNvCxnSpPr>
          <p:nvPr/>
        </p:nvCxnSpPr>
        <p:spPr>
          <a:xfrm>
            <a:off x="1028494" y="3734228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A4D350C3-2C63-FA02-C918-A4F63A1239FF}"/>
              </a:ext>
            </a:extLst>
          </p:cNvPr>
          <p:cNvCxnSpPr/>
          <p:nvPr/>
        </p:nvCxnSpPr>
        <p:spPr>
          <a:xfrm>
            <a:off x="1046422" y="1277897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E1F02195-0D46-B2FE-B586-D2C70D6DAC76}"/>
              </a:ext>
            </a:extLst>
          </p:cNvPr>
          <p:cNvCxnSpPr/>
          <p:nvPr/>
        </p:nvCxnSpPr>
        <p:spPr>
          <a:xfrm>
            <a:off x="4650235" y="3734226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785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E0E65A-A0F5-D5D6-7D5E-CB49FE22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0"/>
            <a:ext cx="842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658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https://bit.ly/3O1Gq5g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Microservices in .NET 8, and DAPR (Service to Service Invocation)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Jan 15,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 in .NET 8, and DAPR (Service to Service Invocation)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72117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7C33D72-7548-A4D8-3932-038AB5C5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11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68B3DB-7C6C-E3A6-E9B5-59E17CD7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" r="34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838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86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87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88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https://bit.ly/3QHk2id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Dapr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(Distributed Application Runtime), .NET 8, and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18,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Dapr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(Distributed Application Runtime), .NET 8, and VS Code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0775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5487</TotalTime>
  <Words>3090</Words>
  <Application>Microsoft Office PowerPoint</Application>
  <PresentationFormat>Widescreen</PresentationFormat>
  <Paragraphs>556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88</vt:i4>
      </vt:variant>
    </vt:vector>
  </HeadingPairs>
  <TitlesOfParts>
    <vt:vector size="96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580</cp:revision>
  <dcterms:created xsi:type="dcterms:W3CDTF">2020-02-14T16:15:34Z</dcterms:created>
  <dcterms:modified xsi:type="dcterms:W3CDTF">2024-01-30T03:07:23Z</dcterms:modified>
</cp:coreProperties>
</file>